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8137"/>
    <a:srgbClr val="815056"/>
    <a:srgbClr val="D1DEA7"/>
    <a:srgbClr val="9E6778"/>
    <a:srgbClr val="FEED91"/>
    <a:srgbClr val="C4862E"/>
    <a:srgbClr val="DD9FAE"/>
    <a:srgbClr val="DCAB34"/>
    <a:srgbClr val="F9D9D4"/>
    <a:srgbClr val="E2C0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771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064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230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341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016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60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7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01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575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68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Vert">
          <a:fgClr>
            <a:srgbClr val="81505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C00C5-7C28-42B9-9675-21412618465F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477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31657" y="307074"/>
            <a:ext cx="7329714" cy="3077766"/>
          </a:xfrm>
          <a:prstGeom prst="rect">
            <a:avLst/>
          </a:prstGeom>
          <a:solidFill>
            <a:srgbClr val="FEED9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Present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an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object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of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yours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to the class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using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one of the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following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intros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:</a:t>
            </a:r>
          </a:p>
          <a:p>
            <a:pPr algn="ctr"/>
            <a:endParaRPr lang="fr-FR" sz="2000" dirty="0" smtClean="0">
              <a:solidFill>
                <a:srgbClr val="815056"/>
              </a:solidFill>
              <a:latin typeface="Tekton Pro" panose="020F0603020208020904" pitchFamily="34" charset="0"/>
            </a:endParaRPr>
          </a:p>
          <a:p>
            <a:pPr algn="ctr"/>
            <a:r>
              <a:rPr lang="fr-FR" sz="4800" dirty="0" smtClean="0">
                <a:solidFill>
                  <a:srgbClr val="6C8137"/>
                </a:solidFill>
                <a:latin typeface="Tekton Pro" panose="020F0603020208020904" pitchFamily="34" charset="0"/>
              </a:rPr>
              <a:t>Ça, c’est…            </a:t>
            </a:r>
            <a:r>
              <a:rPr lang="fr-FR" sz="4800" dirty="0" smtClean="0">
                <a:solidFill>
                  <a:srgbClr val="6C8137"/>
                </a:solidFill>
                <a:latin typeface="Tekton Pro" panose="020F0603020208020904" pitchFamily="34" charset="0"/>
              </a:rPr>
              <a:t>Ce sont…</a:t>
            </a:r>
            <a:endParaRPr lang="fr-FR" sz="4800" dirty="0">
              <a:solidFill>
                <a:srgbClr val="6C8137"/>
              </a:solidFill>
              <a:latin typeface="Tekton Pro" panose="020F0603020208020904" pitchFamily="34" charset="0"/>
            </a:endParaRPr>
          </a:p>
          <a:p>
            <a:pPr algn="ctr"/>
            <a:endParaRPr lang="fr-FR" dirty="0">
              <a:solidFill>
                <a:srgbClr val="815056"/>
              </a:solidFill>
              <a:latin typeface="Tekton Pro" panose="020F0603020208020904" pitchFamily="34" charset="0"/>
            </a:endParaRPr>
          </a:p>
          <a:p>
            <a:pPr algn="ctr"/>
            <a:r>
              <a:rPr lang="fr-FR" sz="3600" u="sng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Modèle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:  Ce sont mes stylos.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31657" y="4153975"/>
            <a:ext cx="7329714" cy="2431435"/>
          </a:xfrm>
          <a:prstGeom prst="rect">
            <a:avLst/>
          </a:prstGeom>
          <a:solidFill>
            <a:srgbClr val="9E6778"/>
          </a:solidFill>
          <a:ln w="57150">
            <a:solidFill>
              <a:schemeClr val="tx1"/>
            </a:solidFill>
          </a:ln>
        </p:spPr>
        <p:txBody>
          <a:bodyPr wrap="square" numCol="1" rtlCol="0">
            <a:spAutoFit/>
          </a:bodyPr>
          <a:lstStyle/>
          <a:p>
            <a:pPr marL="231775" indent="-231775" algn="just">
              <a:buFont typeface="Arial" panose="020B0604020202020204" pitchFamily="34" charset="0"/>
              <a:buChar char="•"/>
            </a:pPr>
            <a:r>
              <a:rPr lang="fr-FR" sz="32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Repeat</a:t>
            </a:r>
            <a:r>
              <a:rPr lang="fr-FR" sz="32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back to the </a:t>
            </a:r>
            <a:r>
              <a:rPr lang="fr-FR" sz="32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teacher</a:t>
            </a:r>
            <a:r>
              <a:rPr lang="fr-FR" sz="32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32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what</a:t>
            </a:r>
            <a:r>
              <a:rPr lang="fr-FR" sz="32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the </a:t>
            </a:r>
            <a:r>
              <a:rPr lang="fr-FR" sz="32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previous</a:t>
            </a:r>
            <a:r>
              <a:rPr lang="fr-FR" sz="32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32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person</a:t>
            </a:r>
            <a:r>
              <a:rPr lang="fr-FR" sz="32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32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said</a:t>
            </a:r>
            <a:r>
              <a:rPr lang="fr-FR" sz="32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32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before</a:t>
            </a:r>
            <a:r>
              <a:rPr lang="fr-FR" sz="32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32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doing</a:t>
            </a:r>
            <a:r>
              <a:rPr lang="fr-FR" sz="32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32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your</a:t>
            </a:r>
            <a:r>
              <a:rPr lang="fr-FR" sz="32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32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presentation</a:t>
            </a:r>
            <a:r>
              <a:rPr lang="fr-FR" sz="32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.</a:t>
            </a:r>
          </a:p>
          <a:p>
            <a:pPr marL="231775" indent="-231775" algn="just">
              <a:buFont typeface="Arial" panose="020B0604020202020204" pitchFamily="34" charset="0"/>
              <a:buChar char="•"/>
            </a:pPr>
            <a:endParaRPr lang="fr-FR" sz="1600" dirty="0">
              <a:solidFill>
                <a:srgbClr val="D1DEA7"/>
              </a:solidFill>
              <a:latin typeface="Tekton Pro" panose="020F0603020208020904" pitchFamily="34" charset="0"/>
            </a:endParaRPr>
          </a:p>
          <a:p>
            <a:pPr marL="231775" indent="-231775" algn="just">
              <a:buFont typeface="Arial" panose="020B0604020202020204" pitchFamily="34" charset="0"/>
              <a:buChar char="•"/>
            </a:pPr>
            <a:r>
              <a:rPr lang="fr-FR" sz="4000" u="sng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Modèle</a:t>
            </a:r>
            <a:r>
              <a:rPr lang="fr-FR" sz="40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 : Ce sont ses stylos.</a:t>
            </a:r>
            <a:endParaRPr lang="fr-FR" sz="4000" dirty="0" smtClean="0">
              <a:solidFill>
                <a:srgbClr val="D1DEA7"/>
              </a:solidFill>
              <a:latin typeface="Tekton Pro" panose="020F06030202080209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359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45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Tekton Pro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8</cp:revision>
  <dcterms:created xsi:type="dcterms:W3CDTF">2014-03-14T11:08:27Z</dcterms:created>
  <dcterms:modified xsi:type="dcterms:W3CDTF">2014-03-19T11:06:15Z</dcterms:modified>
</cp:coreProperties>
</file>